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4" r:id="rId6"/>
    <p:sldId id="265" r:id="rId7"/>
    <p:sldId id="269" r:id="rId8"/>
    <p:sldId id="274" r:id="rId9"/>
    <p:sldId id="277" r:id="rId10"/>
    <p:sldId id="278" r:id="rId11"/>
    <p:sldId id="279" r:id="rId12"/>
    <p:sldId id="322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9" r:id="rId21"/>
    <p:sldId id="290" r:id="rId22"/>
    <p:sldId id="291" r:id="rId23"/>
    <p:sldId id="318" r:id="rId24"/>
    <p:sldId id="320" r:id="rId25"/>
  </p:sldIdLst>
  <p:sldSz cx="12192000" cy="6858000"/>
  <p:notesSz cx="6858000" cy="9144000"/>
  <p:embeddedFontLst>
    <p:embeddedFont>
      <p:font typeface="Arial Black" panose="020B0A040201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Helvetica Neue" panose="020B0604020202020204" charset="0"/>
      <p:regular r:id="rId36"/>
      <p:bold r:id="rId37"/>
      <p:italic r:id="rId38"/>
      <p:boldItalic r:id="rId39"/>
    </p:embeddedFont>
    <p:embeddedFont>
      <p:font typeface="Helvetica Neue Light" panose="020B0604020202020204" charset="0"/>
      <p:regular r:id="rId40"/>
      <p:bold r:id="rId41"/>
      <p:italic r:id="rId42"/>
      <p:boldItalic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pcsupport@cuanschutz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duo-two-factor-authentication/how-to-register-devices/#register-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mailto:rc-help@colorado.edu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supercomputingpt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supercomputingpt1" TargetMode="External"/><Relationship Id="rId5" Type="http://schemas.openxmlformats.org/officeDocument/2006/relationships/hyperlink" Target="https://colorado.libcal.com/calendar/events/alpine_new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https://www.colorado.edu/crdds/events#drop_in_consultations-8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Getting a Research Computing Account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/>
          </a:bodyPr>
          <a:lstStyle/>
          <a:p>
            <a:r>
              <a:rPr lang="en-US" dirty="0"/>
              <a:t>CURC supports AWS, Azure, and GCP cloud</a:t>
            </a:r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Get an RC account</a:t>
            </a:r>
            <a:endParaRPr b="1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Set up two-factor authentication with Duo</a:t>
            </a:r>
            <a:endParaRPr b="1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(Inform us of any specific needs)</a:t>
            </a:r>
            <a:endParaRPr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b="1" dirty="0"/>
              <a:t>Log in</a:t>
            </a:r>
            <a:endParaRPr b="1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Create greatness! (responsibly)</a:t>
            </a:r>
            <a:endParaRPr dirty="0"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356360"/>
            <a:ext cx="10515600" cy="46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University of Colorado, Boulder users and affiliates:</a:t>
            </a:r>
            <a:endParaRPr sz="14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account through the RC Account request portal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400" dirty="0"/>
              <a:t> </a:t>
            </a:r>
            <a:endParaRPr sz="14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Colorado State University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CSU </a:t>
            </a:r>
            <a:r>
              <a:rPr lang="en-US" sz="1400" dirty="0" err="1"/>
              <a:t>eID</a:t>
            </a:r>
            <a:r>
              <a:rPr lang="en-US" sz="1400" dirty="0"/>
              <a:t> if you don’t have one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Fill out account application form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Duo authentication</a:t>
            </a:r>
            <a:endParaRPr sz="1400" dirty="0"/>
          </a:p>
          <a:p>
            <a:pPr marL="1143000" lvl="2" indent="-236219"/>
            <a:r>
              <a:rPr lang="en-US" sz="1000" u="sng" dirty="0">
                <a:solidFill>
                  <a:schemeClr val="hlink"/>
                </a:solidFill>
                <a:hlinkClick r:id="rId4"/>
              </a:rPr>
              <a:t>https://it.colostate.edu/duo-two-factor-authentication/how-to-register-devices/#register-app</a:t>
            </a:r>
            <a:endParaRPr lang="en-US" sz="10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400" b="1" dirty="0">
                <a:solidFill>
                  <a:schemeClr val="tx1"/>
                </a:solidFill>
              </a:rPr>
              <a:t>CU Anschutz Users: </a:t>
            </a:r>
          </a:p>
          <a:p>
            <a:pPr marL="685800" lvl="1" indent="-236219"/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  <a:endParaRPr lang="en-US" sz="1400" dirty="0">
              <a:solidFill>
                <a:schemeClr val="tx1"/>
              </a:solidFill>
            </a:endParaRPr>
          </a:p>
          <a:p>
            <a:pPr marL="685800" lvl="1" indent="-236219"/>
            <a:r>
              <a:rPr lang="en-US" sz="1400" dirty="0">
                <a:solidFill>
                  <a:schemeClr val="tx1"/>
                </a:solidFill>
              </a:rPr>
              <a:t>Reach out to </a:t>
            </a:r>
            <a:r>
              <a:rPr lang="en-US" sz="1400" dirty="0">
                <a:solidFill>
                  <a:schemeClr val="tx1"/>
                </a:solidFill>
                <a:hlinkClick r:id="rId6"/>
              </a:rPr>
              <a:t>hpcsupport@cuanschutz.edu</a:t>
            </a:r>
            <a:r>
              <a:rPr lang="en-US" sz="1400" dirty="0">
                <a:solidFill>
                  <a:schemeClr val="tx1"/>
                </a:solidFill>
              </a:rPr>
              <a:t> to receive and sign the End-User Agreement</a:t>
            </a:r>
          </a:p>
          <a:p>
            <a:pPr marL="228600" indent="-236219">
              <a:spcBef>
                <a:spcPts val="500"/>
              </a:spcBef>
            </a:pPr>
            <a:r>
              <a:rPr lang="en-US" sz="1400" b="1" dirty="0"/>
              <a:t>RMACC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Email us at </a:t>
            </a:r>
            <a:r>
              <a:rPr lang="en-US" sz="1400" dirty="0">
                <a:hlinkClick r:id="rId7"/>
              </a:rPr>
              <a:t>rc-help@colorado.edu</a:t>
            </a:r>
            <a:r>
              <a:rPr lang="en-US" sz="14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CU Boulder, CSU users and affiliates:</a:t>
            </a:r>
            <a:endParaRPr dirty="0"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Request an account through the RC Account request portal:</a:t>
            </a:r>
            <a:endParaRPr sz="2000" dirty="0"/>
          </a:p>
          <a:p>
            <a:pPr marL="894081" lvl="1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</a:endParaRPr>
          </a:p>
          <a:p>
            <a:pPr marL="685800" indent="-248919">
              <a:spcBef>
                <a:spcPts val="500"/>
              </a:spcBef>
              <a:buSzPts val="2000"/>
            </a:pPr>
            <a:r>
              <a:rPr lang="en-US" sz="2400" dirty="0"/>
              <a:t> AMC, RMACC users and affiliates: </a:t>
            </a:r>
          </a:p>
          <a:p>
            <a:pPr marL="1143000" lvl="1" indent="-248919">
              <a:buSzPts val="2000"/>
            </a:pPr>
            <a:r>
              <a:rPr lang="en-US" sz="2000" dirty="0">
                <a:solidFill>
                  <a:schemeClr val="tx1"/>
                </a:solidFill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94081" lvl="1" indent="0"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/>
              <a:t> </a:t>
            </a:r>
            <a:endParaRPr sz="20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Provides an extra level of authentication</a:t>
            </a:r>
            <a:endParaRPr sz="24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We are outside the firewall!</a:t>
            </a:r>
            <a:endParaRPr sz="20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Valuable resources</a:t>
            </a:r>
            <a:endParaRPr sz="20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Inviting, high-profile target</a:t>
            </a:r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endParaRPr sz="1700" dirty="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Duo</a:t>
            </a:r>
            <a:endParaRPr dirty="0"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You will receive a Duo invitation when your RC account is created</a:t>
            </a:r>
            <a:endParaRPr sz="2000" dirty="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 dirty="0"/>
              <a:t>Duo smartphone app (recommended)</a:t>
            </a:r>
            <a:endParaRPr sz="2000" b="1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dirty="0"/>
              <a:t>Phone Call/Text as alternatives</a:t>
            </a:r>
            <a:endParaRPr sz="2000" dirty="0"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Getting a Research Computing Account</a:t>
            </a:r>
            <a:endParaRPr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Workshop: Quick Byte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 (AMC available by request)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RC Primer: Alpine New User Seminar</a:t>
            </a:r>
            <a:r>
              <a:rPr lang="en-US" sz="1200" b="1" dirty="0">
                <a:solidFill>
                  <a:schemeClr val="tx1"/>
                </a:solidFill>
              </a:rPr>
              <a:t> (1/25)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RC Short Course: Supercomputing </a:t>
            </a:r>
            <a:r>
              <a:rPr lang="en-US" sz="1200" b="1" u="sng" dirty="0" err="1">
                <a:solidFill>
                  <a:schemeClr val="tx1"/>
                </a:solidFill>
                <a:hlinkClick r:id="rId6"/>
              </a:rPr>
              <a:t>Spinup</a:t>
            </a: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(1/30)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RC Short Course: Supercomputing </a:t>
            </a:r>
            <a:r>
              <a:rPr lang="en-US" sz="1200" b="1" u="sng" dirty="0" err="1">
                <a:solidFill>
                  <a:schemeClr val="tx1"/>
                </a:solidFill>
                <a:hlinkClick r:id="rId7"/>
              </a:rPr>
              <a:t>Spinup</a:t>
            </a: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(2/1)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8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9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12:00-1:00, Thursday 1:00-2:00)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CURC Resources Include: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dirty="0"/>
              <a:t>Solving large problems that require more: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dirty="0"/>
              <a:t>Memory than you have on your PC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dirty="0"/>
              <a:t>cores/nodes/power than you have on your PC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dirty="0"/>
              <a:t>Jobs that require hardware you may not have: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dirty="0"/>
              <a:t>High Performance GPU computing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dirty="0"/>
              <a:t>Specific Operating System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dirty="0"/>
              <a:t>Visualization rendering</a:t>
            </a:r>
            <a:endParaRPr dirty="0"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1231</Words>
  <Application>Microsoft Office PowerPoint</Application>
  <PresentationFormat>Widescreen</PresentationFormat>
  <Paragraphs>228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 Black</vt:lpstr>
      <vt:lpstr>Consolas</vt:lpstr>
      <vt:lpstr>Lato</vt:lpstr>
      <vt:lpstr>Helvetica Neue</vt:lpstr>
      <vt:lpstr>Helvetica Neue Light</vt:lpstr>
      <vt:lpstr>Arial</vt:lpstr>
      <vt:lpstr>Calibri</vt:lpstr>
      <vt:lpstr>Office Theme</vt:lpstr>
      <vt:lpstr>Getting a Research Computing Account</vt:lpstr>
      <vt:lpstr>Getting a Research Computing Account</vt:lpstr>
      <vt:lpstr>RMACC Cyber Infrastructure Portal</vt:lpstr>
      <vt:lpstr>Learning Goals</vt:lpstr>
      <vt:lpstr>CURC Resources Include:</vt:lpstr>
      <vt:lpstr>Primarily known for: High Performance Computing (HPC)</vt:lpstr>
      <vt:lpstr>What can I use HPC for?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Two Factor Authentication (Duo)</vt:lpstr>
      <vt:lpstr>Duo Authentication</vt:lpstr>
      <vt:lpstr>Demo: Logging in via Terminal</vt:lpstr>
      <vt:lpstr>Demo: logging in with OnDemand</vt:lpstr>
      <vt:lpstr>Logging In</vt:lpstr>
      <vt:lpstr>Questions?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17</cp:revision>
  <dcterms:modified xsi:type="dcterms:W3CDTF">2024-01-23T17:30:57Z</dcterms:modified>
</cp:coreProperties>
</file>